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6" r:id="rId2"/>
    <p:sldId id="323" r:id="rId3"/>
    <p:sldId id="321" r:id="rId4"/>
    <p:sldId id="348" r:id="rId5"/>
    <p:sldId id="326" r:id="rId6"/>
    <p:sldId id="398" r:id="rId7"/>
    <p:sldId id="399" r:id="rId8"/>
    <p:sldId id="400" r:id="rId9"/>
    <p:sldId id="404" r:id="rId10"/>
    <p:sldId id="405" r:id="rId11"/>
    <p:sldId id="401" r:id="rId12"/>
    <p:sldId id="402" r:id="rId13"/>
    <p:sldId id="385" r:id="rId14"/>
    <p:sldId id="393" r:id="rId15"/>
    <p:sldId id="331" r:id="rId1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나눔스퀘어" panose="020B0600000101010101" pitchFamily="50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KoPubWorld돋움체 Medium" panose="00000600000000000000" pitchFamily="2" charset="-127"/>
      <p:regular r:id="rId27"/>
    </p:embeddedFont>
    <p:embeddedFont>
      <p:font typeface="210 다락방 B" panose="020206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0FF"/>
    <a:srgbClr val="53566B"/>
    <a:srgbClr val="88495A"/>
    <a:srgbClr val="FF7C80"/>
    <a:srgbClr val="FFC283"/>
    <a:srgbClr val="FDA7BC"/>
    <a:srgbClr val="FF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2" autoAdjust="0"/>
    <p:restoredTop sz="93645" autoAdjust="0"/>
  </p:normalViewPr>
  <p:slideViewPr>
    <p:cSldViewPr snapToGrid="0" showGuides="1">
      <p:cViewPr varScale="1">
        <p:scale>
          <a:sx n="156" d="100"/>
          <a:sy n="156" d="100"/>
        </p:scale>
        <p:origin x="1896" y="88"/>
      </p:cViewPr>
      <p:guideLst>
        <p:guide orient="horz" pos="527"/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6" d="100"/>
          <a:sy n="126" d="100"/>
        </p:scale>
        <p:origin x="406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8CE17-884A-4D18-A328-48A16FCA455E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BA990-EDD5-420B-91FF-C6787B0A82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1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게임디자인학과 </a:t>
            </a:r>
            <a:r>
              <a:rPr lang="en-US" altLang="ko-KR" dirty="0"/>
              <a:t>19</a:t>
            </a:r>
            <a:r>
              <a:rPr lang="ko-KR" altLang="en-US" dirty="0"/>
              <a:t>학번 </a:t>
            </a:r>
            <a:r>
              <a:rPr lang="ko-KR" altLang="en-US" dirty="0" err="1"/>
              <a:t>진보미</a:t>
            </a:r>
            <a:r>
              <a:rPr lang="ko-KR" altLang="en-US" baseline="0" dirty="0"/>
              <a:t> 졸업작품프로젝트 게임 </a:t>
            </a:r>
            <a:r>
              <a:rPr lang="ko-KR" altLang="en-US" baseline="0" dirty="0" err="1"/>
              <a:t>발표시작하겠습니다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09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96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계획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88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4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향후 개발 계획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64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6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4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50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15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08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1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6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26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3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4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5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0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3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50273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52" y="342900"/>
            <a:ext cx="801396" cy="3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80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7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1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B9DC5351-9565-4B5D-8EF2-9D94DB13AFF3}" type="datetimeFigureOut">
              <a:rPr lang="ko-KR" altLang="en-US" smtClean="0"/>
              <a:pPr/>
              <a:t>2023-04-19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2BCB9AA2-6393-4D15-9A33-CC0CDD5957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81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KoPubWorld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2915" y="4359531"/>
            <a:ext cx="1883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2023.04.19</a:t>
            </a:r>
            <a:endParaRPr lang="ko-KR" altLang="en-US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8572" y="4575877"/>
            <a:ext cx="2377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201902639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진보미</a:t>
            </a:r>
            <a:endParaRPr lang="ko-KR" altLang="en-US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56" y="2088993"/>
            <a:ext cx="5408488" cy="21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프로그래밍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146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 테이블 구성 중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008" y="1412884"/>
            <a:ext cx="7452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 그래픽 리소스는 나왔으나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 중인 병사들만 애니메이션 적용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시스템 보완 후 추가로 리소스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적용예정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마을에서 던전 클릭 시 던전으로 이동 완료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4008" y="1933694"/>
            <a:ext cx="79582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던전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읽고 스킬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베이스 시스템 완성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 캐릭터 베이스 시스템 완성 </a:t>
            </a: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 전 층을 생성하고 이동하는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베이스 시스템 완성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토대는 구현됐고 확장은 쉽고 빠르게 이루어질 수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있음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3" r="181"/>
          <a:stretch/>
        </p:blipFill>
        <p:spPr>
          <a:xfrm>
            <a:off x="395968" y="2487692"/>
            <a:ext cx="8372475" cy="6372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968" y="3429000"/>
            <a:ext cx="64620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&lt;-&gt;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던전 캐릭터 데이터 연동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구조 정리 및 최적화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개편 하는 중 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 목표 완료 시 마을 시스템 제작 후 던전 완성 목표 예정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19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34526" y="2921169"/>
            <a:ext cx="5674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</a:t>
            </a:r>
            <a:r>
              <a:rPr lang="ko-KR" altLang="en-US" sz="6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프로토타입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9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프로토타입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009" y="1412884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입력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HardcoreDungeon (64-bit Development PCD3D_SM6)  2023-04-19 01-29-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0757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33759" y="2921169"/>
            <a:ext cx="30764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개발일정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7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F600BD-912D-C200-973E-0EA9EF706E9D}"/>
              </a:ext>
            </a:extLst>
          </p:cNvPr>
          <p:cNvSpPr/>
          <p:nvPr/>
        </p:nvSpPr>
        <p:spPr>
          <a:xfrm>
            <a:off x="195768" y="3445960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이은수</a:t>
            </a:r>
            <a:endParaRPr lang="ko-KR" altLang="en-US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95768" y="2747530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박상준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414439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엄태은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175" y="273712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4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월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개발일정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484282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55412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신윤정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557926" y="1422336"/>
            <a:ext cx="1138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5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(4/5)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3353387" y="1422336"/>
            <a:ext cx="1202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6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(4/12)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5212968" y="1422336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7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(4/19)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7069342" y="1422336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8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(4/26)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6793626" y="6203315"/>
            <a:ext cx="18085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11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수업주차</a:t>
            </a:r>
            <a:r>
              <a:rPr lang="en-US" altLang="ko-KR" sz="11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,</a:t>
            </a:r>
            <a:r>
              <a:rPr lang="en-US" altLang="ko-KR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</a:t>
            </a:r>
            <a:r>
              <a:rPr lang="ko-KR" altLang="en-US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수요일 마감 기준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32261"/>
              </p:ext>
            </p:extLst>
          </p:nvPr>
        </p:nvGraphicFramePr>
        <p:xfrm>
          <a:off x="1183217" y="1879761"/>
          <a:ext cx="7418917" cy="41739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729">
                  <a:extLst>
                    <a:ext uri="{9D8B030D-6E8A-4147-A177-3AD203B41FA5}">
                      <a16:colId xmlns:a16="http://schemas.microsoft.com/office/drawing/2014/main" val="4213062147"/>
                    </a:ext>
                  </a:extLst>
                </a:gridCol>
                <a:gridCol w="1854729">
                  <a:extLst>
                    <a:ext uri="{9D8B030D-6E8A-4147-A177-3AD203B41FA5}">
                      <a16:colId xmlns:a16="http://schemas.microsoft.com/office/drawing/2014/main" val="2085716512"/>
                    </a:ext>
                  </a:extLst>
                </a:gridCol>
                <a:gridCol w="1854730">
                  <a:extLst>
                    <a:ext uri="{9D8B030D-6E8A-4147-A177-3AD203B41FA5}">
                      <a16:colId xmlns:a16="http://schemas.microsoft.com/office/drawing/2014/main" val="3224620268"/>
                    </a:ext>
                  </a:extLst>
                </a:gridCol>
                <a:gridCol w="1854729">
                  <a:extLst>
                    <a:ext uri="{9D8B030D-6E8A-4147-A177-3AD203B41FA5}">
                      <a16:colId xmlns:a16="http://schemas.microsoft.com/office/drawing/2014/main" val="3554021365"/>
                    </a:ext>
                  </a:extLst>
                </a:gridCol>
              </a:tblGrid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전투시스템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전투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프로토타입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마을시스템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개발</a:t>
                      </a: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15251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카드 데이터 추가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아이템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및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스킬 카드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테이블 구성 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시스템에서 쓰는 테이블 구조 및 내용 구성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229972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-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상점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스킬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강화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스킬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)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-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던전 입장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선택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27015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카툰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쉐이딩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작업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스테이지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2 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더미 작업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464818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1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리소스 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 캐릭터 애니메이션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스킬카드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추가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.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리소스 완성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상점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강화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u="none" strike="noStrike" baseline="0" dirty="0" err="1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용병단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등 마을 </a:t>
                      </a:r>
                      <a:r>
                        <a:rPr lang="en-US" altLang="ko-KR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UI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제작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63522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헤어</a:t>
                      </a:r>
                      <a:r>
                        <a:rPr lang="en-US" altLang="ko-KR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</a:t>
                      </a:r>
                      <a:r>
                        <a:rPr lang="ko-KR" altLang="en-US" sz="1000" u="none" strike="noStrike" dirty="0" smtClean="0"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의상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무기제작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언랩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텍스처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5954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95768" y="204910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전체 목표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3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2C2D-B389-A7F2-3E30-A1DBDF38D776}"/>
              </a:ext>
            </a:extLst>
          </p:cNvPr>
          <p:cNvSpPr/>
          <p:nvPr/>
        </p:nvSpPr>
        <p:spPr>
          <a:xfrm>
            <a:off x="2311610" y="2828836"/>
            <a:ext cx="452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4781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2180" y="636054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목차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2180" y="1866977"/>
            <a:ext cx="205216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개인 작업 현황</a:t>
            </a:r>
            <a:endParaRPr lang="en-US" altLang="ko-KR" dirty="0" smtClean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2.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</a:t>
            </a:r>
            <a:r>
              <a:rPr lang="ko-KR" altLang="en-US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프로토타입</a:t>
            </a:r>
            <a:endParaRPr lang="en-US" altLang="ko-KR" dirty="0" smtClean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pPr>
              <a:spcAft>
                <a:spcPts val="1200"/>
              </a:spcAft>
            </a:pPr>
            <a:r>
              <a:rPr lang="en-US" altLang="ko-KR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3</a:t>
            </a:r>
            <a:r>
              <a:rPr lang="en-US" altLang="ko-KR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. </a:t>
            </a: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 일정</a:t>
            </a:r>
            <a:endParaRPr lang="ko-KR" altLang="en-US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0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9437" y="358395"/>
            <a:ext cx="326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게제미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팀원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826" y="466347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진보미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201902639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826" y="3434192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엄태은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201902630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835826" y="1917799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신윤정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201902628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35826" y="2257364"/>
            <a:ext cx="258811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몬스터 모델링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애니메이션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8" y="3289448"/>
            <a:ext cx="1118429" cy="11184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35826" y="3772746"/>
            <a:ext cx="258811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배경 모델링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카툰렌더링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방식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35826" y="4971250"/>
            <a:ext cx="186543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그래픽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이펙트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UX/UI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0118" y="13433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재학생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0573" y="13433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졸업생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82313" y="1844124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이은수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82313" y="2185738"/>
            <a:ext cx="258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프로그래밍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682313" y="3485945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박상준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82313" y="3794757"/>
            <a:ext cx="258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기획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8" y="1966084"/>
            <a:ext cx="1116199" cy="1105362"/>
          </a:xfrm>
          <a:prstGeom prst="rect">
            <a:avLst/>
          </a:prstGeom>
        </p:spPr>
      </p:pic>
      <p:pic>
        <p:nvPicPr>
          <p:cNvPr id="1026" name="Picture 2" descr="굉장히 묘한 짱구 극장판 장면 | (백업)유머 게시판(2020-2021) | RULIWE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49" b="9522"/>
          <a:stretch/>
        </p:blipFill>
        <p:spPr bwMode="auto">
          <a:xfrm>
            <a:off x="450118" y="4746431"/>
            <a:ext cx="1141426" cy="91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019732" y="3186872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팀장</a:t>
            </a:r>
          </a:p>
        </p:txBody>
      </p:sp>
      <p:sp>
        <p:nvSpPr>
          <p:cNvPr id="26" name="자유형 25"/>
          <p:cNvSpPr/>
          <p:nvPr/>
        </p:nvSpPr>
        <p:spPr>
          <a:xfrm flipH="1">
            <a:off x="1934307" y="3238937"/>
            <a:ext cx="141357" cy="157481"/>
          </a:xfrm>
          <a:custGeom>
            <a:avLst/>
            <a:gdLst>
              <a:gd name="connsiteX0" fmla="*/ 254254 w 508507"/>
              <a:gd name="connsiteY0" fmla="*/ 0 h 566511"/>
              <a:gd name="connsiteX1" fmla="*/ 155661 w 508507"/>
              <a:gd name="connsiteY1" fmla="*/ 427616 h 566511"/>
              <a:gd name="connsiteX2" fmla="*/ 0 w 508507"/>
              <a:gd name="connsiteY2" fmla="*/ 216162 h 566511"/>
              <a:gd name="connsiteX3" fmla="*/ 0 w 508507"/>
              <a:gd name="connsiteY3" fmla="*/ 566511 h 566511"/>
              <a:gd name="connsiteX4" fmla="*/ 123637 w 508507"/>
              <a:gd name="connsiteY4" fmla="*/ 566511 h 566511"/>
              <a:gd name="connsiteX5" fmla="*/ 250599 w 508507"/>
              <a:gd name="connsiteY5" fmla="*/ 566511 h 566511"/>
              <a:gd name="connsiteX6" fmla="*/ 257908 w 508507"/>
              <a:gd name="connsiteY6" fmla="*/ 566511 h 566511"/>
              <a:gd name="connsiteX7" fmla="*/ 384871 w 508507"/>
              <a:gd name="connsiteY7" fmla="*/ 566511 h 566511"/>
              <a:gd name="connsiteX8" fmla="*/ 508507 w 508507"/>
              <a:gd name="connsiteY8" fmla="*/ 566511 h 566511"/>
              <a:gd name="connsiteX9" fmla="*/ 508507 w 508507"/>
              <a:gd name="connsiteY9" fmla="*/ 216162 h 566511"/>
              <a:gd name="connsiteX10" fmla="*/ 352847 w 508507"/>
              <a:gd name="connsiteY10" fmla="*/ 427615 h 56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507" h="566511">
                <a:moveTo>
                  <a:pt x="254254" y="0"/>
                </a:moveTo>
                <a:lnTo>
                  <a:pt x="155661" y="427616"/>
                </a:lnTo>
                <a:lnTo>
                  <a:pt x="0" y="216162"/>
                </a:lnTo>
                <a:lnTo>
                  <a:pt x="0" y="566511"/>
                </a:lnTo>
                <a:lnTo>
                  <a:pt x="123637" y="566511"/>
                </a:lnTo>
                <a:lnTo>
                  <a:pt x="250599" y="566511"/>
                </a:lnTo>
                <a:lnTo>
                  <a:pt x="257908" y="566511"/>
                </a:lnTo>
                <a:lnTo>
                  <a:pt x="384871" y="566511"/>
                </a:lnTo>
                <a:lnTo>
                  <a:pt x="508507" y="566511"/>
                </a:lnTo>
                <a:lnTo>
                  <a:pt x="508507" y="216162"/>
                </a:lnTo>
                <a:lnTo>
                  <a:pt x="352847" y="4276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8E6E7"/>
              </a:clrFrom>
              <a:clrTo>
                <a:srgbClr val="E8E6E7">
                  <a:alpha val="0"/>
                </a:srgbClr>
              </a:clrTo>
            </a:clrChange>
          </a:blip>
          <a:srcRect l="16782" t="16659" r="18772"/>
          <a:stretch/>
        </p:blipFill>
        <p:spPr>
          <a:xfrm>
            <a:off x="4570573" y="3429000"/>
            <a:ext cx="1111740" cy="1008514"/>
          </a:xfrm>
          <a:prstGeom prst="rect">
            <a:avLst/>
          </a:prstGeom>
        </p:spPr>
      </p:pic>
      <p:pic>
        <p:nvPicPr>
          <p:cNvPr id="1028" name="Picture 4" descr="제2의 게임스톱이라더니…국제 은값 하루 만에 10 급락 | 한국경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73" y="1915982"/>
            <a:ext cx="908299" cy="60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구의 물과 사람 몸의 물 | MyWa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18765"/>
            <a:ext cx="914400" cy="6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65122" y="214757"/>
            <a:ext cx="2005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게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으른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 제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작자에게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미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래는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 없다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203950" y="508085"/>
            <a:ext cx="85936" cy="125835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35826" y="4449854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발표자</a:t>
            </a:r>
            <a:endParaRPr lang="ko-KR" altLang="en-US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96004" y="2921169"/>
            <a:ext cx="49519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개인 작업 현황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5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00352" y="1305687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Hardcore Dungeon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51" name="오른쪽 화살표 50"/>
          <p:cNvSpPr/>
          <p:nvPr/>
        </p:nvSpPr>
        <p:spPr>
          <a:xfrm rot="5400000">
            <a:off x="4087071" y="1710418"/>
            <a:ext cx="433092" cy="453118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721035" y="5108332"/>
            <a:ext cx="51651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HardCore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Dungeon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가제에서 회의를 통해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RECLIMB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선정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죽으면 처음부터 다시 탑을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올라야하는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게임의 특성을 담은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908023" y="2153523"/>
            <a:ext cx="6791188" cy="2383972"/>
            <a:chOff x="1208668" y="2441121"/>
            <a:chExt cx="6791188" cy="23839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534" y="2441121"/>
              <a:ext cx="5931322" cy="2383972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4309934" y="2759529"/>
              <a:ext cx="8081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던전</a:t>
              </a:r>
              <a:r>
                <a:rPr lang="en-US" altLang="ko-KR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탑</a:t>
              </a:r>
              <a:r>
                <a:rPr lang="en-US" altLang="ko-KR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표현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08668" y="3342152"/>
              <a:ext cx="859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</a:t>
              </a:r>
              <a:r>
                <a:rPr lang="ko-KR" altLang="en-US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</a:t>
              </a:r>
              <a:r>
                <a:rPr lang="ko-KR" altLang="en-US" sz="800" dirty="0" err="1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재시작하는</a:t>
              </a:r>
              <a:r>
                <a:rPr lang="ko-KR" altLang="en-US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화살표로 표현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48791" y="2759529"/>
              <a:ext cx="8081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산의 형상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587648" y="2759529"/>
              <a:ext cx="8081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오르는걸 상징하는 계단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70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신윤정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모델링 수정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008" y="1412884"/>
            <a:ext cx="68274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리깅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작업 완료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테스트용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https://cdn.discordapp.com/attachments/1031893841768349758/1097932791754260511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7" y="1772112"/>
            <a:ext cx="8364311" cy="455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0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엄태은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009" y="1412884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및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맵에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리소스 배치 완료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텍스처 적용 예정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배경 모델링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7" y="1772112"/>
            <a:ext cx="8370306" cy="46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9690" y="1053656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방식이 수정되어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기존작업물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수정 및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작업물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카드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3" y="4047308"/>
            <a:ext cx="1270960" cy="1792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61" y="4047308"/>
            <a:ext cx="1270960" cy="17921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42" y="4047863"/>
            <a:ext cx="1270960" cy="17921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79" y="4047308"/>
            <a:ext cx="1270960" cy="17921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61" y="1780585"/>
            <a:ext cx="1271641" cy="17931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42" y="1780585"/>
            <a:ext cx="1271641" cy="179315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3" y="1780585"/>
            <a:ext cx="1271641" cy="17931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9886" y="1457613"/>
            <a:ext cx="508760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플레이어 별 카드 프레임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886" y="3724563"/>
            <a:ext cx="5087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스킬 및 아이템 카드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223" y="5864555"/>
            <a:ext cx="1272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저주항아리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69759" y="5864555"/>
            <a:ext cx="1272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출혈 공격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15295" y="5864555"/>
            <a:ext cx="1272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회복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포션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60831" y="5864555"/>
            <a:ext cx="1272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공격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2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기획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009" y="1412884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5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마을 시스템에서 쓰는 테이블 구조 및 내용 구성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146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 테이블 구성 중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5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3712</TotalTime>
  <Words>458</Words>
  <Application>Microsoft Office PowerPoint</Application>
  <PresentationFormat>화면 슬라이드 쇼(4:3)</PresentationFormat>
  <Paragraphs>119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Arial</vt:lpstr>
      <vt:lpstr>나눔스퀘어</vt:lpstr>
      <vt:lpstr>Calibri</vt:lpstr>
      <vt:lpstr>Calibri Light</vt:lpstr>
      <vt:lpstr>KoPubWorld돋움체 Medium</vt:lpstr>
      <vt:lpstr>210 다락방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317</cp:revision>
  <dcterms:created xsi:type="dcterms:W3CDTF">2023-01-08T12:32:08Z</dcterms:created>
  <dcterms:modified xsi:type="dcterms:W3CDTF">2023-04-18T17:43:32Z</dcterms:modified>
</cp:coreProperties>
</file>